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5" autoAdjust="0"/>
    <p:restoredTop sz="96327"/>
  </p:normalViewPr>
  <p:slideViewPr>
    <p:cSldViewPr snapToGrid="0">
      <p:cViewPr>
        <p:scale>
          <a:sx n="132" d="100"/>
          <a:sy n="132" d="100"/>
        </p:scale>
        <p:origin x="-3768" y="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0.02</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0.15</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0.03</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0.05</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0.9"/>
          <c:min val="-0.5"/>
        </c:scaling>
        <c:delete val="1"/>
        <c:axPos val="l"/>
        <c:numFmt formatCode="0%" sourceLinked="1"/>
        <c:majorTickMark val="none"/>
        <c:minorTickMark val="none"/>
        <c:tickLblPos val="nextTo"/>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1981632091"/>
              </p:ext>
            </p:extLst>
          </p:nvPr>
        </p:nvGraphicFramePr>
        <p:xfrm>
          <a:off x="4215027" y="3088434"/>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2753186247"/>
              </p:ext>
            </p:extLst>
          </p:nvPr>
        </p:nvGraphicFramePr>
        <p:xfrm>
          <a:off x="661734" y="3088435"/>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498654" y="4056827"/>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661734" y="5710220"/>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3368049994"/>
              </p:ext>
            </p:extLst>
          </p:nvPr>
        </p:nvGraphicFramePr>
        <p:xfrm>
          <a:off x="7012793" y="2934188"/>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a:t>
              </a:r>
              <a:r>
                <a:rPr lang="en-US" sz="1200">
                  <a:solidFill>
                    <a:srgbClr val="000000"/>
                  </a:solidFill>
                  <a:latin typeface="Arial" panose="020B0604020202020204" pitchFamily="34" charset="0"/>
                </a:rPr>
                <a:t>categorical variables</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2020633884"/>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TotalTime>
  <Words>2511</Words>
  <Application>Microsoft Macintosh PowerPoint</Application>
  <PresentationFormat>Widescreen</PresentationFormat>
  <Paragraphs>320</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159</cp:revision>
  <dcterms:created xsi:type="dcterms:W3CDTF">2020-10-19T03:32:08Z</dcterms:created>
  <dcterms:modified xsi:type="dcterms:W3CDTF">2020-10-21T14:13:59Z</dcterms:modified>
</cp:coreProperties>
</file>